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4" r:id="rId2"/>
    <p:sldId id="270" r:id="rId3"/>
    <p:sldId id="276" r:id="rId4"/>
    <p:sldId id="281" r:id="rId5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42">
          <p15:clr>
            <a:srgbClr val="A4A3A4"/>
          </p15:clr>
        </p15:guide>
        <p15:guide id="2" orient="horz" pos="4292">
          <p15:clr>
            <a:srgbClr val="A4A3A4"/>
          </p15:clr>
        </p15:guide>
        <p15:guide id="3" orient="horz" pos="3339">
          <p15:clr>
            <a:srgbClr val="A4A3A4"/>
          </p15:clr>
        </p15:guide>
        <p15:guide id="4" orient="horz" pos="2614">
          <p15:clr>
            <a:srgbClr val="A4A3A4"/>
          </p15:clr>
        </p15:guide>
        <p15:guide id="5" orient="horz" pos="1933">
          <p15:clr>
            <a:srgbClr val="A4A3A4"/>
          </p15:clr>
        </p15:guide>
        <p15:guide id="6" pos="2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44875"/>
    <a:srgbClr val="0072A9"/>
    <a:srgbClr val="D6E0E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23" autoAdjust="0"/>
    <p:restoredTop sz="94660"/>
  </p:normalViewPr>
  <p:slideViewPr>
    <p:cSldViewPr snapToGrid="0">
      <p:cViewPr>
        <p:scale>
          <a:sx n="75" d="100"/>
          <a:sy n="75" d="100"/>
        </p:scale>
        <p:origin x="-974" y="-634"/>
      </p:cViewPr>
      <p:guideLst>
        <p:guide orient="horz" pos="142"/>
        <p:guide orient="horz" pos="4292"/>
        <p:guide orient="horz" pos="3339"/>
        <p:guide orient="horz" pos="2614"/>
        <p:guide orient="horz" pos="1933"/>
        <p:guide pos="2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CB165-1E9A-4286-8C8B-177A2B76799E}" type="datetimeFigureOut">
              <a:rPr lang="zh-CN" altLang="en-US" smtClean="0"/>
              <a:pPr/>
              <a:t>2018/7/3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3A56D-5309-48F7-8BA6-069C19AE2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01562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3A56D-5309-48F7-8BA6-069C19AE2A76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549432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F7932-C6AE-40A1-B6FA-C5F5B1FEBB2E}" type="datetimeFigureOut">
              <a:rPr lang="zh-CN" altLang="en-US"/>
              <a:pPr>
                <a:defRPr/>
              </a:pPr>
              <a:t>2018/7/3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652EF-4544-4093-871B-25305319A6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0511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C895C-9A98-4DE3-834F-4F1D4FF740BA}" type="datetimeFigureOut">
              <a:rPr lang="zh-CN" altLang="en-US"/>
              <a:pPr>
                <a:defRPr/>
              </a:pPr>
              <a:t>2018/7/3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6A6E2-CD39-4BA2-A9B4-E9E5128CBE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41068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AA010-B11A-4E6A-AA38-9F2AE9009429}" type="datetimeFigureOut">
              <a:rPr lang="zh-CN" altLang="en-US"/>
              <a:pPr>
                <a:defRPr/>
              </a:pPr>
              <a:t>2018/7/3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FFA1A-D0B4-4265-96FA-DC2DDE5F740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2140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FCF3F-3A40-4CDD-BF43-128F813AC02F}" type="datetimeFigureOut">
              <a:rPr lang="zh-CN" altLang="en-US"/>
              <a:pPr>
                <a:defRPr/>
              </a:pPr>
              <a:t>2018/7/3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3FF4C-BB62-49AB-B1EF-5892AD91698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60538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D7F18-6211-4DD6-B170-033515E48EAF}" type="datetimeFigureOut">
              <a:rPr lang="zh-CN" altLang="en-US"/>
              <a:pPr>
                <a:defRPr/>
              </a:pPr>
              <a:t>2018/7/3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29208-2B95-4501-8097-7C00C782E40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45585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143EC-DE47-4C27-8B88-1E4DDF8FFBCB}" type="datetimeFigureOut">
              <a:rPr lang="zh-CN" altLang="en-US"/>
              <a:pPr>
                <a:defRPr/>
              </a:pPr>
              <a:t>2018/7/3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8AD0A-3957-449F-B4D8-B319C8C104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0209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F3941-DFB8-4418-A5BB-7D6DD72F53FC}" type="datetimeFigureOut">
              <a:rPr lang="zh-CN" altLang="en-US"/>
              <a:pPr>
                <a:defRPr/>
              </a:pPr>
              <a:t>2018/7/3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9F4B1-00C0-4327-B5B6-ED01D2C4E4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51839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8C3CA-CBC9-4733-87F7-BFEDA09160BD}" type="datetimeFigureOut">
              <a:rPr lang="zh-CN" altLang="en-US"/>
              <a:pPr>
                <a:defRPr/>
              </a:pPr>
              <a:t>2018/7/3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EC285-00DF-4744-8B5E-80B60411976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2264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C0AB4-D84A-4327-A8BC-70DE83E0B027}" type="datetimeFigureOut">
              <a:rPr lang="zh-CN" altLang="en-US"/>
              <a:pPr>
                <a:defRPr/>
              </a:pPr>
              <a:t>2018/7/3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EF645-6846-42A7-86F7-C200F704170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32100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E0252-ECF1-4104-9C35-300D8CADD3CB}" type="datetimeFigureOut">
              <a:rPr lang="zh-CN" altLang="en-US"/>
              <a:pPr>
                <a:defRPr/>
              </a:pPr>
              <a:t>2018/7/3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62A24-5B99-492F-B19C-FE11DFEC91A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12107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D908B-BFA8-4126-8B73-F825AE93A50C}" type="datetimeFigureOut">
              <a:rPr lang="zh-CN" altLang="en-US"/>
              <a:pPr>
                <a:defRPr/>
              </a:pPr>
              <a:t>2018/7/3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37C3C-522F-4D43-AC78-EC28CF104A2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41029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BF5E8AB-654F-4267-BE6E-C23F9561EEEC}" type="datetimeFigureOut">
              <a:rPr lang="zh-CN" altLang="en-US"/>
              <a:pPr>
                <a:defRPr/>
              </a:pPr>
              <a:t>2018/7/3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C7E2100-9FB6-423B-92F0-E204CA9CA4C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622425" y="2528888"/>
            <a:ext cx="89471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spc="300" dirty="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4400" b="1" spc="300" dirty="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学院</a:t>
            </a:r>
            <a:r>
              <a:rPr lang="en-US" altLang="zh-CN" sz="4400" b="1" spc="300" dirty="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sz="4400" b="1" spc="300" dirty="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年设备</a:t>
            </a:r>
            <a:r>
              <a:rPr lang="zh-CN" altLang="en-US" sz="4400" b="1" spc="300" dirty="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维修汇报</a:t>
            </a:r>
            <a:endParaRPr lang="zh-CN" altLang="en-US" sz="4400" b="1" spc="300" dirty="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9" name="组合 58"/>
          <p:cNvGrpSpPr>
            <a:grpSpLocks/>
          </p:cNvGrpSpPr>
          <p:nvPr/>
        </p:nvGrpSpPr>
        <p:grpSpPr bwMode="auto">
          <a:xfrm>
            <a:off x="4154488" y="3452813"/>
            <a:ext cx="3846512" cy="361950"/>
            <a:chOff x="4154888" y="3453573"/>
            <a:chExt cx="3846874" cy="361046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4154888" y="3453573"/>
              <a:ext cx="3846874" cy="0"/>
            </a:xfrm>
            <a:prstGeom prst="line">
              <a:avLst/>
            </a:prstGeom>
            <a:ln w="25400">
              <a:solidFill>
                <a:srgbClr val="0448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等腰三角形 27"/>
            <p:cNvSpPr/>
            <p:nvPr/>
          </p:nvSpPr>
          <p:spPr>
            <a:xfrm flipV="1">
              <a:off x="5872725" y="3459907"/>
              <a:ext cx="411201" cy="354712"/>
            </a:xfrm>
            <a:prstGeom prst="triangle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7038109" y="3932238"/>
            <a:ext cx="33647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800" dirty="0">
                <a:solidFill>
                  <a:srgbClr val="044875"/>
                </a:solidFill>
                <a:latin typeface="微软雅黑" pitchFamily="34" charset="-122"/>
                <a:ea typeface="微软雅黑" pitchFamily="34" charset="-122"/>
              </a:rPr>
              <a:t>时间</a:t>
            </a:r>
            <a:r>
              <a:rPr lang="zh-CN" altLang="en-US" sz="2800" dirty="0" smtClean="0">
                <a:solidFill>
                  <a:srgbClr val="044875"/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en-US" altLang="zh-CN" sz="2800" dirty="0" smtClean="0">
                <a:solidFill>
                  <a:srgbClr val="044875"/>
                </a:solidFill>
                <a:latin typeface="微软雅黑" pitchFamily="34" charset="-122"/>
                <a:ea typeface="微软雅黑" pitchFamily="34" charset="-122"/>
              </a:rPr>
              <a:t>2018/X/X</a:t>
            </a:r>
            <a:endParaRPr lang="zh-CN" altLang="en-US" sz="2800" dirty="0">
              <a:solidFill>
                <a:srgbClr val="044875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00200" y="2257425"/>
            <a:ext cx="8956675" cy="2382838"/>
          </a:xfrm>
          <a:prstGeom prst="rect">
            <a:avLst/>
          </a:prstGeom>
          <a:noFill/>
          <a:ln w="25400">
            <a:solidFill>
              <a:srgbClr val="044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43" name="组合 42"/>
          <p:cNvGrpSpPr>
            <a:grpSpLocks/>
          </p:cNvGrpSpPr>
          <p:nvPr/>
        </p:nvGrpSpPr>
        <p:grpSpPr bwMode="auto">
          <a:xfrm>
            <a:off x="10290175" y="4325938"/>
            <a:ext cx="1109663" cy="1130300"/>
            <a:chOff x="2666985" y="682103"/>
            <a:chExt cx="1109138" cy="1131217"/>
          </a:xfrm>
        </p:grpSpPr>
        <p:sp>
          <p:nvSpPr>
            <p:cNvPr id="40" name="矩形 39"/>
            <p:cNvSpPr/>
            <p:nvPr/>
          </p:nvSpPr>
          <p:spPr>
            <a:xfrm>
              <a:off x="2841527" y="858458"/>
              <a:ext cx="769574" cy="768973"/>
            </a:xfrm>
            <a:prstGeom prst="rect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2666985" y="682103"/>
              <a:ext cx="558536" cy="5592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3217587" y="1254067"/>
              <a:ext cx="558536" cy="5592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44" name="组合 43"/>
          <p:cNvGrpSpPr>
            <a:grpSpLocks/>
          </p:cNvGrpSpPr>
          <p:nvPr/>
        </p:nvGrpSpPr>
        <p:grpSpPr bwMode="auto">
          <a:xfrm>
            <a:off x="792163" y="1462088"/>
            <a:ext cx="1109662" cy="1131887"/>
            <a:chOff x="2666985" y="682103"/>
            <a:chExt cx="1109138" cy="1131217"/>
          </a:xfrm>
        </p:grpSpPr>
        <p:sp>
          <p:nvSpPr>
            <p:cNvPr id="45" name="矩形 44"/>
            <p:cNvSpPr/>
            <p:nvPr/>
          </p:nvSpPr>
          <p:spPr>
            <a:xfrm>
              <a:off x="2841528" y="858211"/>
              <a:ext cx="769573" cy="769482"/>
            </a:xfrm>
            <a:prstGeom prst="rect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2666985" y="682103"/>
              <a:ext cx="558536" cy="55846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7" name="矩形 46"/>
            <p:cNvSpPr/>
            <p:nvPr/>
          </p:nvSpPr>
          <p:spPr>
            <a:xfrm>
              <a:off x="3217587" y="1254851"/>
              <a:ext cx="558536" cy="55846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49" name="矩形 48"/>
          <p:cNvSpPr/>
          <p:nvPr/>
        </p:nvSpPr>
        <p:spPr>
          <a:xfrm>
            <a:off x="0" y="-12700"/>
            <a:ext cx="12192000" cy="373063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546475" y="5228670"/>
            <a:ext cx="54737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4400" b="1" spc="30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600" dirty="0"/>
              <a:t>汇报人</a:t>
            </a:r>
            <a:r>
              <a:rPr lang="zh-CN" altLang="en-US" sz="3600" dirty="0" smtClean="0"/>
              <a:t>：</a:t>
            </a:r>
            <a:r>
              <a:rPr lang="en-US" altLang="zh-CN" sz="3600" dirty="0" smtClean="0"/>
              <a:t>XXX</a:t>
            </a:r>
            <a:endParaRPr lang="zh-CN" altLang="en-US" sz="36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2700"/>
            <a:ext cx="12192000" cy="373063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1566525" y="6523038"/>
            <a:ext cx="625475" cy="334962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6523038"/>
            <a:ext cx="10439400" cy="334962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751931" y="595313"/>
            <a:ext cx="668813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dirty="0" smtClean="0">
                <a:solidFill>
                  <a:srgbClr val="044875"/>
                </a:solidFill>
                <a:latin typeface="+mj-lt"/>
                <a:ea typeface="+mn-ea"/>
              </a:rPr>
              <a:t>总体情况</a:t>
            </a:r>
            <a:endParaRPr lang="zh-CN" altLang="en-US" sz="5400" dirty="0">
              <a:solidFill>
                <a:srgbClr val="044875"/>
              </a:solidFill>
              <a:latin typeface="+mj-lt"/>
              <a:ea typeface="+mn-ea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80385677"/>
              </p:ext>
            </p:extLst>
          </p:nvPr>
        </p:nvGraphicFramePr>
        <p:xfrm>
          <a:off x="793749" y="1676402"/>
          <a:ext cx="10604502" cy="4470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7077"/>
                <a:gridCol w="1033770"/>
                <a:gridCol w="1787128"/>
                <a:gridCol w="985440"/>
                <a:gridCol w="1061120"/>
                <a:gridCol w="776154"/>
                <a:gridCol w="1907919"/>
                <a:gridCol w="1274643"/>
                <a:gridCol w="1051251"/>
              </a:tblGrid>
              <a:tr h="107494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 dirty="0">
                          <a:effectLst/>
                        </a:rPr>
                        <a:t>序号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 dirty="0">
                          <a:effectLst/>
                        </a:rPr>
                        <a:t>设备编号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 dirty="0">
                          <a:effectLst/>
                        </a:rPr>
                        <a:t>设备名称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 dirty="0">
                          <a:effectLst/>
                        </a:rPr>
                        <a:t>设备账面原值</a:t>
                      </a:r>
                      <a:br>
                        <a:rPr lang="zh-CN" altLang="en-US" sz="1600" u="none" strike="noStrike" dirty="0">
                          <a:effectLst/>
                        </a:rPr>
                      </a:br>
                      <a:r>
                        <a:rPr lang="zh-CN" altLang="en-US" sz="1600" u="none" strike="noStrike" dirty="0">
                          <a:effectLst/>
                        </a:rPr>
                        <a:t>（万元）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>
                          <a:effectLst/>
                        </a:rPr>
                        <a:t>存放地点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>
                          <a:effectLst/>
                        </a:rPr>
                        <a:t>拟申请维修费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 dirty="0">
                          <a:effectLst/>
                        </a:rPr>
                        <a:t>申报条件</a:t>
                      </a:r>
                      <a:r>
                        <a:rPr lang="zh-CN" altLang="en-US" sz="1600" u="none" strike="noStrike" dirty="0" smtClean="0">
                          <a:effectLst/>
                        </a:rPr>
                        <a:t>类型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>
                          <a:effectLst/>
                        </a:rPr>
                        <a:t>申请人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>
                          <a:effectLst/>
                        </a:rPr>
                        <a:t>备注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6790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>
                          <a:effectLst/>
                        </a:rPr>
                        <a:t>1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6790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>
                          <a:effectLst/>
                        </a:rPr>
                        <a:t>2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6790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>
                          <a:effectLst/>
                        </a:rPr>
                        <a:t>3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6790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>
                          <a:effectLst/>
                        </a:rPr>
                        <a:t>4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6790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>
                          <a:effectLst/>
                        </a:rPr>
                        <a:t>5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4000"/>
            <a:ext cx="609600" cy="238125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810000" y="254000"/>
            <a:ext cx="8382000" cy="238125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46" name="文本框 4"/>
          <p:cNvSpPr txBox="1">
            <a:spLocks noChangeArrowheads="1"/>
          </p:cNvSpPr>
          <p:nvPr/>
        </p:nvSpPr>
        <p:spPr bwMode="auto">
          <a:xfrm>
            <a:off x="799511" y="110901"/>
            <a:ext cx="3293064" cy="52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sz="2800" dirty="0">
              <a:solidFill>
                <a:srgbClr val="044875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566525" y="6621463"/>
            <a:ext cx="625475" cy="23653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6621463"/>
            <a:ext cx="10439400" cy="23653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4" name="任意多边形 33"/>
          <p:cNvSpPr/>
          <p:nvPr/>
        </p:nvSpPr>
        <p:spPr bwMode="auto">
          <a:xfrm>
            <a:off x="799511" y="254000"/>
            <a:ext cx="1041400" cy="1041400"/>
          </a:xfrm>
          <a:custGeom>
            <a:avLst/>
            <a:gdLst>
              <a:gd name="connsiteX0" fmla="*/ 0 w 1041578"/>
              <a:gd name="connsiteY0" fmla="*/ 520789 h 1041578"/>
              <a:gd name="connsiteX1" fmla="*/ 520789 w 1041578"/>
              <a:gd name="connsiteY1" fmla="*/ 0 h 1041578"/>
              <a:gd name="connsiteX2" fmla="*/ 1041578 w 1041578"/>
              <a:gd name="connsiteY2" fmla="*/ 520789 h 1041578"/>
              <a:gd name="connsiteX3" fmla="*/ 520789 w 1041578"/>
              <a:gd name="connsiteY3" fmla="*/ 1041578 h 1041578"/>
              <a:gd name="connsiteX4" fmla="*/ 0 w 1041578"/>
              <a:gd name="connsiteY4" fmla="*/ 520789 h 104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1578" h="1041578">
                <a:moveTo>
                  <a:pt x="0" y="520789"/>
                </a:moveTo>
                <a:cubicBezTo>
                  <a:pt x="0" y="233165"/>
                  <a:pt x="233165" y="0"/>
                  <a:pt x="520789" y="0"/>
                </a:cubicBezTo>
                <a:cubicBezTo>
                  <a:pt x="808413" y="0"/>
                  <a:pt x="1041578" y="233165"/>
                  <a:pt x="1041578" y="520789"/>
                </a:cubicBezTo>
                <a:cubicBezTo>
                  <a:pt x="1041578" y="808413"/>
                  <a:pt x="808413" y="1041578"/>
                  <a:pt x="520789" y="1041578"/>
                </a:cubicBezTo>
                <a:cubicBezTo>
                  <a:pt x="233165" y="1041578"/>
                  <a:pt x="0" y="808413"/>
                  <a:pt x="0" y="520789"/>
                </a:cubicBezTo>
                <a:close/>
              </a:path>
            </a:pathLst>
          </a:custGeom>
          <a:noFill/>
          <a:ln w="38100">
            <a:solidFill>
              <a:srgbClr val="044875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81746" tIns="181746" rIns="181746" bIns="181746" spcCol="1270" anchor="ctr"/>
          <a:lstStyle/>
          <a:p>
            <a:pPr algn="ctr" defTabSz="102235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zh-CN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zh-CN" altLang="en-US" sz="4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41" name="组合 86"/>
          <p:cNvGrpSpPr>
            <a:grpSpLocks/>
          </p:cNvGrpSpPr>
          <p:nvPr/>
        </p:nvGrpSpPr>
        <p:grpSpPr bwMode="auto">
          <a:xfrm>
            <a:off x="2273298" y="635026"/>
            <a:ext cx="2425702" cy="469333"/>
            <a:chOff x="-533631" y="1479760"/>
            <a:chExt cx="2426036" cy="469317"/>
          </a:xfrm>
        </p:grpSpPr>
        <p:sp>
          <p:nvSpPr>
            <p:cNvPr id="45" name="文本框 44"/>
            <p:cNvSpPr txBox="1"/>
            <p:nvPr/>
          </p:nvSpPr>
          <p:spPr>
            <a:xfrm>
              <a:off x="-533631" y="1479760"/>
              <a:ext cx="2426036" cy="46164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en-US" altLang="zh-CN" sz="2400" b="1" dirty="0" smtClean="0"/>
                <a:t>XX</a:t>
              </a:r>
              <a:r>
                <a:rPr lang="zh-CN" altLang="en-US" sz="2400" b="1" dirty="0" smtClean="0"/>
                <a:t>设备</a:t>
              </a:r>
              <a:endParaRPr lang="zh-CN" altLang="en-US" sz="2400" b="1" dirty="0"/>
            </a:p>
          </p:txBody>
        </p:sp>
        <p:cxnSp>
          <p:nvCxnSpPr>
            <p:cNvPr id="47" name="直接连接符 46"/>
            <p:cNvCxnSpPr/>
            <p:nvPr/>
          </p:nvCxnSpPr>
          <p:spPr>
            <a:xfrm>
              <a:off x="-114472" y="1949077"/>
              <a:ext cx="1778246" cy="0"/>
            </a:xfrm>
            <a:prstGeom prst="line">
              <a:avLst/>
            </a:prstGeom>
            <a:ln>
              <a:solidFill>
                <a:srgbClr val="04487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7887224"/>
              </p:ext>
            </p:extLst>
          </p:nvPr>
        </p:nvGraphicFramePr>
        <p:xfrm>
          <a:off x="3968750" y="1427835"/>
          <a:ext cx="7245350" cy="629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0689"/>
                <a:gridCol w="1890982"/>
                <a:gridCol w="1754669"/>
                <a:gridCol w="1659010"/>
              </a:tblGrid>
              <a:tr h="3147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课程编号</a:t>
                      </a:r>
                      <a:endParaRPr lang="zh-CN" sz="16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课程名称</a:t>
                      </a:r>
                      <a:endParaRPr lang="zh-CN" sz="16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实验项目名称</a:t>
                      </a:r>
                      <a:endParaRPr lang="zh-CN" sz="16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人时数</a:t>
                      </a:r>
                      <a:r>
                        <a:rPr lang="en-US" sz="1600" kern="100">
                          <a:effectLst/>
                        </a:rPr>
                        <a:t>/</a:t>
                      </a:r>
                      <a:r>
                        <a:rPr lang="zh-CN" sz="1600" kern="100">
                          <a:effectLst/>
                        </a:rPr>
                        <a:t>年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3147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Times New Roman"/>
                          <a:ea typeface="宋体"/>
                        </a:rPr>
                        <a:t>XXXX</a:t>
                      </a:r>
                      <a:endParaRPr lang="zh-CN" sz="16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Times New Roman"/>
                          <a:ea typeface="宋体"/>
                        </a:rPr>
                        <a:t>XXXX</a:t>
                      </a:r>
                      <a:endParaRPr lang="zh-CN" sz="16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Times New Roman"/>
                          <a:ea typeface="宋体"/>
                        </a:rPr>
                        <a:t>XXXXX</a:t>
                      </a:r>
                      <a:endParaRPr lang="zh-CN" sz="16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Times New Roman"/>
                          <a:ea typeface="宋体"/>
                        </a:rPr>
                        <a:t>XXXXX</a:t>
                      </a:r>
                      <a:endParaRPr lang="zh-CN" sz="16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4092575" y="2543939"/>
            <a:ext cx="701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故障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XXXXXXXXXXXXXXXXXXXXXXXXXX</a:t>
            </a:r>
            <a:endParaRPr lang="zh-CN" altLang="en-US" sz="3200" dirty="0"/>
          </a:p>
        </p:txBody>
      </p:sp>
      <p:sp>
        <p:nvSpPr>
          <p:cNvPr id="15" name="矩形 14"/>
          <p:cNvSpPr/>
          <p:nvPr/>
        </p:nvSpPr>
        <p:spPr>
          <a:xfrm>
            <a:off x="487362" y="4556036"/>
            <a:ext cx="113919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/>
              <a:t>维修计划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XXXXXXXXXXXXXXXXXX</a:t>
            </a:r>
            <a:endParaRPr lang="zh-CN" altLang="en-US" sz="3200" dirty="0"/>
          </a:p>
          <a:p>
            <a:r>
              <a:rPr lang="zh-CN" altLang="en-US" sz="3200" dirty="0"/>
              <a:t>维修方案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XXXXXXXXXXXXXXXXXXXXXXXXXXXXXXXXXXXXXXXXXXX</a:t>
            </a:r>
            <a:endParaRPr lang="zh-CN" alt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80720" y="2275840"/>
            <a:ext cx="3119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设备图片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9359580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2173288" y="3064123"/>
            <a:ext cx="89471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spc="300" dirty="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  谢！！！</a:t>
            </a:r>
            <a:endParaRPr lang="zh-CN" altLang="en-US" sz="4400" b="1" spc="300" dirty="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00200" y="2257425"/>
            <a:ext cx="8956675" cy="2382838"/>
          </a:xfrm>
          <a:prstGeom prst="rect">
            <a:avLst/>
          </a:prstGeom>
          <a:noFill/>
          <a:ln w="25400">
            <a:solidFill>
              <a:srgbClr val="044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43" name="组合 42"/>
          <p:cNvGrpSpPr>
            <a:grpSpLocks/>
          </p:cNvGrpSpPr>
          <p:nvPr/>
        </p:nvGrpSpPr>
        <p:grpSpPr bwMode="auto">
          <a:xfrm>
            <a:off x="10290175" y="4325938"/>
            <a:ext cx="1109663" cy="1130300"/>
            <a:chOff x="2666985" y="682103"/>
            <a:chExt cx="1109138" cy="1131217"/>
          </a:xfrm>
        </p:grpSpPr>
        <p:sp>
          <p:nvSpPr>
            <p:cNvPr id="40" name="矩形 39"/>
            <p:cNvSpPr/>
            <p:nvPr/>
          </p:nvSpPr>
          <p:spPr>
            <a:xfrm>
              <a:off x="2841527" y="858458"/>
              <a:ext cx="769574" cy="768973"/>
            </a:xfrm>
            <a:prstGeom prst="rect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2666985" y="682103"/>
              <a:ext cx="558536" cy="5592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3217587" y="1254067"/>
              <a:ext cx="558536" cy="5592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44" name="组合 43"/>
          <p:cNvGrpSpPr>
            <a:grpSpLocks/>
          </p:cNvGrpSpPr>
          <p:nvPr/>
        </p:nvGrpSpPr>
        <p:grpSpPr bwMode="auto">
          <a:xfrm>
            <a:off x="792163" y="1462088"/>
            <a:ext cx="1109662" cy="1131887"/>
            <a:chOff x="2666985" y="682103"/>
            <a:chExt cx="1109138" cy="1131217"/>
          </a:xfrm>
        </p:grpSpPr>
        <p:sp>
          <p:nvSpPr>
            <p:cNvPr id="45" name="矩形 44"/>
            <p:cNvSpPr/>
            <p:nvPr/>
          </p:nvSpPr>
          <p:spPr>
            <a:xfrm>
              <a:off x="2841528" y="858211"/>
              <a:ext cx="769573" cy="769482"/>
            </a:xfrm>
            <a:prstGeom prst="rect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2666985" y="682103"/>
              <a:ext cx="558536" cy="55846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7" name="矩形 46"/>
            <p:cNvSpPr/>
            <p:nvPr/>
          </p:nvSpPr>
          <p:spPr>
            <a:xfrm>
              <a:off x="3217587" y="1254851"/>
              <a:ext cx="558536" cy="55846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49" name="矩形 48"/>
          <p:cNvSpPr/>
          <p:nvPr/>
        </p:nvSpPr>
        <p:spPr>
          <a:xfrm>
            <a:off x="0" y="-12700"/>
            <a:ext cx="12192000" cy="373063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6276969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3737</TotalTime>
  <Words>76</Words>
  <Application>Microsoft Office PowerPoint</Application>
  <PresentationFormat>自定义</PresentationFormat>
  <Paragraphs>34</Paragraphs>
  <Slides>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哎呀小小草</dc:creator>
  <cp:lastModifiedBy>admin</cp:lastModifiedBy>
  <cp:revision>115</cp:revision>
  <dcterms:created xsi:type="dcterms:W3CDTF">2015-04-13T12:15:43Z</dcterms:created>
  <dcterms:modified xsi:type="dcterms:W3CDTF">2018-07-03T08:25:15Z</dcterms:modified>
</cp:coreProperties>
</file>